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A7FF-6399-4A89-A017-120EACCB239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24FD-1D43-47A6-A04D-A8CA1CF56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8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A7FF-6399-4A89-A017-120EACCB239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24FD-1D43-47A6-A04D-A8CA1CF56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2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A7FF-6399-4A89-A017-120EACCB239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24FD-1D43-47A6-A04D-A8CA1CF56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1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A7FF-6399-4A89-A017-120EACCB239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24FD-1D43-47A6-A04D-A8CA1CF56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7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A7FF-6399-4A89-A017-120EACCB239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24FD-1D43-47A6-A04D-A8CA1CF56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3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A7FF-6399-4A89-A017-120EACCB239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24FD-1D43-47A6-A04D-A8CA1CF56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3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A7FF-6399-4A89-A017-120EACCB239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24FD-1D43-47A6-A04D-A8CA1CF56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3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A7FF-6399-4A89-A017-120EACCB239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24FD-1D43-47A6-A04D-A8CA1CF56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3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A7FF-6399-4A89-A017-120EACCB239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24FD-1D43-47A6-A04D-A8CA1CF56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1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A7FF-6399-4A89-A017-120EACCB239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24FD-1D43-47A6-A04D-A8CA1CF56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9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A7FF-6399-4A89-A017-120EACCB239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24FD-1D43-47A6-A04D-A8CA1CF56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5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9A7FF-6399-4A89-A017-120EACCB239A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924FD-1D43-47A6-A04D-A8CA1CF56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2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11363"/>
            <a:ext cx="9144000" cy="23876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b="0" kern="1400" cap="all" dirty="0" smtClean="0">
                <a:ln>
                  <a:noFill/>
                </a:ln>
                <a:solidFill>
                  <a:srgbClr val="8DBB70"/>
                </a:solidFill>
                <a:effectLst/>
                <a:latin typeface="Century Gothic" panose="020B0502020202020204" pitchFamily="34" charset="0"/>
              </a:rPr>
              <a:t>Bremen </a:t>
            </a:r>
            <a:r>
              <a:rPr lang="en-US" sz="5400" b="1" kern="1400" cap="all" dirty="0" smtClean="0">
                <a:ln>
                  <a:noFill/>
                </a:ln>
                <a:solidFill>
                  <a:srgbClr val="F24F4F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sz="5400" b="1" kern="1400" cap="all" dirty="0" smtClean="0">
                <a:ln>
                  <a:noFill/>
                </a:ln>
                <a:solidFill>
                  <a:srgbClr val="F24F4F"/>
                </a:solidFill>
                <a:effectLst/>
                <a:latin typeface="Arial" panose="020B0604020202020204" pitchFamily="34" charset="0"/>
              </a:rPr>
            </a:br>
            <a:r>
              <a:rPr lang="en-US" b="0" kern="1400" cap="all" dirty="0" smtClean="0">
                <a:ln>
                  <a:noFill/>
                </a:ln>
                <a:solidFill>
                  <a:srgbClr val="8DBB70"/>
                </a:solidFill>
                <a:effectLst/>
                <a:latin typeface="Century Gothic" panose="020B0502020202020204" pitchFamily="34" charset="0"/>
              </a:rPr>
              <a:t>Industrial Technology &amp; </a:t>
            </a:r>
            <a:r>
              <a:rPr lang="en-US" sz="5400" b="1" kern="1400" cap="all" dirty="0" smtClean="0">
                <a:ln>
                  <a:noFill/>
                </a:ln>
                <a:solidFill>
                  <a:srgbClr val="F24F4F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sz="5400" b="1" kern="1400" cap="all" dirty="0" smtClean="0">
                <a:ln>
                  <a:noFill/>
                </a:ln>
                <a:solidFill>
                  <a:srgbClr val="F24F4F"/>
                </a:solidFill>
                <a:effectLst/>
                <a:latin typeface="Arial" panose="020B0604020202020204" pitchFamily="34" charset="0"/>
              </a:rPr>
            </a:br>
            <a:r>
              <a:rPr lang="en-US" b="0" kern="1400" cap="all" dirty="0" smtClean="0">
                <a:ln>
                  <a:noFill/>
                </a:ln>
                <a:solidFill>
                  <a:srgbClr val="8DBB70"/>
                </a:solidFill>
                <a:effectLst/>
                <a:latin typeface="Century Gothic" panose="020B0502020202020204" pitchFamily="34" charset="0"/>
              </a:rPr>
              <a:t>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26038"/>
            <a:ext cx="9144000" cy="461004"/>
          </a:xfrm>
        </p:spPr>
        <p:txBody>
          <a:bodyPr/>
          <a:lstStyle/>
          <a:p>
            <a:r>
              <a:rPr lang="en-US" dirty="0" smtClean="0"/>
              <a:t>Mr. Daniel Spake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0" y="4470071"/>
            <a:ext cx="2633662" cy="92075"/>
          </a:xfrm>
          <a:prstGeom prst="rect">
            <a:avLst/>
          </a:prstGeom>
          <a:solidFill>
            <a:srgbClr val="8DBB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rgbClr val="8DBB7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4C483D"/>
                  </a:outerShdw>
                </a:effectLst>
              </a14:hiddenEffects>
            </a:ext>
          </a:extLst>
        </p:spPr>
        <p:txBody>
          <a:bodyPr vert="horz" wrap="square" lIns="9144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flipH="1">
            <a:off x="2488672" y="4561448"/>
            <a:ext cx="4970461" cy="2"/>
          </a:xfrm>
          <a:prstGeom prst="straightConnector1">
            <a:avLst/>
          </a:prstGeom>
          <a:noFill/>
          <a:ln w="9525" algn="ctr">
            <a:solidFill>
              <a:srgbClr val="8DBB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0C0C0"/>
                  </a:outerShdw>
                </a:effectLst>
              </a14:hiddenEffects>
            </a:ext>
          </a:extLst>
        </p:spPr>
      </p:cxnSp>
      <p:cxnSp>
        <p:nvCxnSpPr>
          <p:cNvPr id="8" name="AutoShape 4"/>
          <p:cNvCxnSpPr>
            <a:cxnSpLocks noChangeShapeType="1"/>
          </p:cNvCxnSpPr>
          <p:nvPr/>
        </p:nvCxnSpPr>
        <p:spPr bwMode="auto">
          <a:xfrm flipH="1">
            <a:off x="2184136" y="4625114"/>
            <a:ext cx="7823727" cy="0"/>
          </a:xfrm>
          <a:prstGeom prst="straightConnector1">
            <a:avLst/>
          </a:prstGeom>
          <a:noFill/>
          <a:ln w="9525" algn="ctr">
            <a:solidFill>
              <a:srgbClr val="8DBB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0C0C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2953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kern="1400" cap="all" dirty="0" smtClean="0">
                <a:ln>
                  <a:noFill/>
                </a:ln>
                <a:solidFill>
                  <a:srgbClr val="8DBB70"/>
                </a:solidFill>
                <a:effectLst/>
                <a:latin typeface="Century Gothic" panose="020B0502020202020204" pitchFamily="34" charset="0"/>
              </a:rPr>
              <a:t>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 new courses for 2016-2017!</a:t>
            </a:r>
          </a:p>
          <a:p>
            <a:pPr lvl="1"/>
            <a:r>
              <a:rPr lang="en-US" sz="3600" dirty="0" smtClean="0"/>
              <a:t>Introduction to Engineering Design</a:t>
            </a:r>
          </a:p>
          <a:p>
            <a:pPr lvl="1"/>
            <a:r>
              <a:rPr lang="en-US" sz="3600" dirty="0" smtClean="0"/>
              <a:t>Principles of Engineering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497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kern="1400" cap="all" dirty="0" smtClean="0">
                <a:ln>
                  <a:noFill/>
                </a:ln>
                <a:solidFill>
                  <a:srgbClr val="8DBB70"/>
                </a:solidFill>
                <a:effectLst/>
                <a:latin typeface="Century Gothic" panose="020B0502020202020204" pitchFamily="34" charset="0"/>
              </a:rPr>
              <a:t>Introduction to Engineering Design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Engineering Design Process</a:t>
            </a:r>
          </a:p>
          <a:p>
            <a:pPr lvl="1"/>
            <a:r>
              <a:rPr lang="en-US" dirty="0" smtClean="0"/>
              <a:t>Quality control</a:t>
            </a:r>
          </a:p>
          <a:p>
            <a:pPr lvl="1"/>
            <a:r>
              <a:rPr lang="en-US" dirty="0" smtClean="0"/>
              <a:t>Reverse Engineering</a:t>
            </a:r>
          </a:p>
          <a:p>
            <a:pPr lvl="1"/>
            <a:r>
              <a:rPr lang="en-US" dirty="0" smtClean="0"/>
              <a:t>3D Modeling</a:t>
            </a:r>
          </a:p>
          <a:p>
            <a:pPr marL="457200" lvl="1" indent="0">
              <a:buNone/>
            </a:pPr>
            <a:r>
              <a:rPr lang="en-US" dirty="0" smtClean="0"/>
              <a:t>	**3D printing opportunities</a:t>
            </a:r>
            <a:endParaRPr lang="en-US" dirty="0"/>
          </a:p>
          <a:p>
            <a:r>
              <a:rPr lang="en-US" dirty="0" smtClean="0"/>
              <a:t>Recommended for freshmen interested in engineering or any other IT or Engineering course</a:t>
            </a:r>
          </a:p>
          <a:p>
            <a:pPr lvl="1"/>
            <a:r>
              <a:rPr lang="en-US" dirty="0" smtClean="0"/>
              <a:t>Design is used in every course</a:t>
            </a:r>
          </a:p>
        </p:txBody>
      </p:sp>
    </p:spTree>
    <p:extLst>
      <p:ext uri="{BB962C8B-B14F-4D97-AF65-F5344CB8AC3E}">
        <p14:creationId xmlns:p14="http://schemas.microsoft.com/office/powerpoint/2010/main" val="142067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400" cap="all" dirty="0" smtClean="0">
                <a:solidFill>
                  <a:srgbClr val="8DBB70"/>
                </a:solidFill>
                <a:latin typeface="Century Gothic" panose="020B0502020202020204" pitchFamily="34" charset="0"/>
              </a:rPr>
              <a:t>Principles of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Simple Machines</a:t>
            </a:r>
          </a:p>
          <a:p>
            <a:pPr lvl="1"/>
            <a:r>
              <a:rPr lang="en-US" dirty="0" smtClean="0"/>
              <a:t>Mechanisms</a:t>
            </a:r>
          </a:p>
          <a:p>
            <a:pPr lvl="1"/>
            <a:r>
              <a:rPr lang="en-US" dirty="0" smtClean="0"/>
              <a:t>Automation and Robotics</a:t>
            </a:r>
          </a:p>
          <a:p>
            <a:r>
              <a:rPr lang="en-US" dirty="0" smtClean="0"/>
              <a:t>Recommended for sophomores, but open to all years</a:t>
            </a:r>
          </a:p>
          <a:p>
            <a:r>
              <a:rPr lang="en-US" dirty="0" smtClean="0"/>
              <a:t>Qualifies as a quantitative reasoning course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51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Bremen  Industrial Technology &amp;  Engineering</vt:lpstr>
      <vt:lpstr>Engineering</vt:lpstr>
      <vt:lpstr>Introduction to Engineering Design</vt:lpstr>
      <vt:lpstr>Principles of Engineering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Bremen  Industrial Technology &amp;  Engineering</dc:title>
  <dc:creator>Daniel Spake</dc:creator>
  <cp:lastModifiedBy>Daniel Spake</cp:lastModifiedBy>
  <cp:revision>7</cp:revision>
  <dcterms:created xsi:type="dcterms:W3CDTF">2016-01-28T02:24:01Z</dcterms:created>
  <dcterms:modified xsi:type="dcterms:W3CDTF">2016-01-28T19:40:53Z</dcterms:modified>
</cp:coreProperties>
</file>